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75567361"/>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134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мамырдағы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мамырға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14 мамыр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15 мамыр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 шаңды дауыл. Жел шығыстан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9-14</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 15-20, екпіні 23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15-17,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30-32 градус </a:t>
            </a:r>
            <a:r>
              <a:rPr lang="kk-KZ" sz="1200" dirty="0" smtClean="0">
                <a:latin typeface="Times New Roman" panose="02020603050405020304" pitchFamily="18" charset="0"/>
                <a:cs typeface="Times New Roman" panose="02020603050405020304" pitchFamily="18" charset="0"/>
              </a:rPr>
              <a:t>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16 мамырға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мамыр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16 мамыр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шығыстан соғады, күші 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14-16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7980249"/>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0.085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4126433715"/>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Жолмұрат</a:t>
                      </a:r>
                      <a:r>
                        <a:rPr lang="kk-KZ" altLang="x-none" sz="800" b="0" baseline="0" dirty="0" smtClean="0">
                          <a:latin typeface="Times New Roman" panose="02020603050405020304" pitchFamily="18" charset="0"/>
                          <a:cs typeface="Times New Roman" panose="02020603050405020304" pitchFamily="18" charset="0"/>
                        </a:rPr>
                        <a:t> Ж</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17694</TotalTime>
  <Words>559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4289</cp:revision>
  <cp:lastPrinted>2021-07-01T07:38:07Z</cp:lastPrinted>
  <dcterms:created xsi:type="dcterms:W3CDTF">2018-03-27T06:03:00Z</dcterms:created>
  <dcterms:modified xsi:type="dcterms:W3CDTF">2026-05-14T06:25:38Z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